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j6tSnnRJ/qsY0emcV98irOYgVj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Aumentar o intervalo do número aleatório aumenta a dificuldade e pode ser usado para oferecer mais pontos por acertos.</a:t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fa000762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1efa000762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fa00076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1efa00076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43.gif"/><Relationship Id="rId7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hyperlink" Target="https://docs.google.com/document/d/12AhqA79_IMwGjfaS_00Y5DS2O9B-5Zaw/edit?usp=drive_link&amp;ouid=111990524911817921609&amp;rtpof=true&amp;sd=true" TargetMode="External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hyperlink" Target="https://cursos.alura.com.br/course/python-introducao-a-linguagem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27.gif"/><Relationship Id="rId7" Type="http://schemas.openxmlformats.org/officeDocument/2006/relationships/image" Target="../media/image17.png"/><Relationship Id="rId8" Type="http://schemas.openxmlformats.org/officeDocument/2006/relationships/hyperlink" Target="https://cursos.alura.com.br/course/python-introducao-a-linguagem/task/2284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9" Type="http://schemas.openxmlformats.org/officeDocument/2006/relationships/image" Target="../media/image35.png"/><Relationship Id="rId5" Type="http://schemas.openxmlformats.org/officeDocument/2006/relationships/image" Target="../media/image14.png"/><Relationship Id="rId6" Type="http://schemas.openxmlformats.org/officeDocument/2006/relationships/image" Target="../media/image27.gif"/><Relationship Id="rId7" Type="http://schemas.openxmlformats.org/officeDocument/2006/relationships/image" Target="../media/image17.png"/><Relationship Id="rId8" Type="http://schemas.openxmlformats.org/officeDocument/2006/relationships/hyperlink" Target="https://cursos.alura.com.br/course/python-introducao-a-linguagem/task/2284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Nível e Pontuação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07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3" name="Google Shape;1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109799" y="15064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Impacto nos Jogadores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3870763" y="3704413"/>
            <a:ext cx="49758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cria uma experiência de jogo mais rica e desafiadora</a:t>
            </a: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550" y="326200"/>
            <a:ext cx="3378225" cy="3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287475" y="836000"/>
            <a:ext cx="3706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Níveis variados e pontuação introduzem objetivos claros e oferecem recompensas tangíveis, aumentando a motivação e o engajamento dos jogadores.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4" name="Google Shape;1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6" name="Google Shape;18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/>
        </p:nvSpPr>
        <p:spPr>
          <a:xfrm>
            <a:off x="221125" y="228520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Código de Exemplo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325275" y="1046445"/>
            <a:ext cx="49233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código do jogo, adicionaremos funções para gerenciar diferentes níveis e um sistema de pontuação baseado no número de tentativas e na precisão dos palpites do jogador.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6">
            <a:alphaModFix/>
          </a:blip>
          <a:srcRect b="16013" l="19498" r="18563" t="22299"/>
          <a:stretch/>
        </p:blipFill>
        <p:spPr>
          <a:xfrm>
            <a:off x="5511175" y="1204300"/>
            <a:ext cx="2831850" cy="282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5633000" y="39625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https://media.giphy.com/media/LWkW2mTGkjXXBwrtLa/giphy.gif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7" name="Google Shape;1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9" name="Google Shape;19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2"/>
          <p:cNvSpPr txBox="1"/>
          <p:nvPr/>
        </p:nvSpPr>
        <p:spPr>
          <a:xfrm>
            <a:off x="190050" y="1482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Dicas de Balanceamento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360000" y="894750"/>
            <a:ext cx="51408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importante equilibrar a dificuldade dos níveis para que sejam desafiadores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justos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2850" y="2364675"/>
            <a:ext cx="3095100" cy="2181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5591650" y="730375"/>
            <a:ext cx="3000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pontuação deve refletir o desempenho do jogador de forma que 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recompense 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habilidade e a melhoria ao longo do tempo.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>
          <a:blip r:embed="rId7">
            <a:alphaModFix amt="13000"/>
          </a:blip>
          <a:stretch>
            <a:fillRect/>
          </a:stretch>
        </p:blipFill>
        <p:spPr>
          <a:xfrm>
            <a:off x="54150" y="97775"/>
            <a:ext cx="9144000" cy="49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0" name="Google Shape;2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1" name="Google Shape;2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3" name="Google Shape;21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244450" y="1894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Integração no Jogo Existente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5784700" y="1537025"/>
            <a:ext cx="30951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ideia é adicionar camadas de complexidade sem tornar o jogo excessivamente difícil ou frustrante.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5800" y="1299925"/>
            <a:ext cx="3012401" cy="30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295250" y="1001700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Introduziremos essas novas funcionalidades no jogo existente de forma harmoniosa, garantindo que não comprometam a jogabilidade fundamental. 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3" name="Google Shape;2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4" name="Google Shape;2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6" name="Google Shape;2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259974" y="306220"/>
            <a:ext cx="827442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atividade para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413125" y="1113200"/>
            <a:ext cx="82743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de código para o jogo de adivinhação em Python, agora com a implementação de diferentes níveis de dificuldade e um sistema de pontuação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Acesse o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arquivo saiba mais</a:t>
            </a: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550" y="3031663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6" name="Google Shape;2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8" name="Google Shape;2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182275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316050" y="1023063"/>
            <a:ext cx="8511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um jogo de adivinhação, como a dificuldade pode ser ajustada para aumentar a pontuação?</a:t>
            </a:r>
            <a:endParaRPr b="1"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Reduzindo o intervalo do número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Aumentando o intervalo do número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Aumentando o número de tentativas</a:t>
            </a:r>
            <a:endParaRPr sz="17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Reduzindo o número de tentativas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0176" y="3475424"/>
            <a:ext cx="1030275" cy="9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>
            <a:off x="1860453" y="3884907"/>
            <a:ext cx="7394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8" name="Google Shape;2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9" name="Google Shape;2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1" name="Google Shape;25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6"/>
          <p:cNvSpPr txBox="1"/>
          <p:nvPr/>
        </p:nvSpPr>
        <p:spPr>
          <a:xfrm>
            <a:off x="190050" y="189500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certa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259975" y="1008350"/>
            <a:ext cx="86199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um jogo de adivinhação, como a dificuldade pode ser ajustada para aumentar a pontuação?</a:t>
            </a:r>
            <a:endParaRPr b="1"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Reduzindo o intervalo do número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Aumentando o número de tentativas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Aumentando o intervalo do número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Reduzindo o número de tentativas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i="0" lang="pt-BR" sz="2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C) Aumentando o intervalo do número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2" name="Google Shape;2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182275" y="1430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3925275" y="1318300"/>
            <a:ext cx="4817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Adicionar níveis e um sistema de pontuação ao jogo enriquece a experiência, oferecendo desafios variados e recompensas por bons desempenhos.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925" y="1168285"/>
            <a:ext cx="3605351" cy="256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fa000762f_0_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1" name="Google Shape;271;g1efa000762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2" name="Google Shape;272;g1efa000762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efa000762f_0_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4" name="Google Shape;274;g1efa000762f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efa000762f_0_14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efa000762f_0_14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efa000762f_0_14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efa000762f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efa000762f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efa000762f_0_14"/>
          <p:cNvSpPr txBox="1"/>
          <p:nvPr/>
        </p:nvSpPr>
        <p:spPr>
          <a:xfrm>
            <a:off x="356937" y="3187294"/>
            <a:ext cx="77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6" name="Google Shape;2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7" name="Google Shape;2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9" name="Google Shape;2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Adicionando níveis ao jogo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2" name="Google Shape;2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269749" y="3529025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https://cursos.alura.com.br/course/python-introducao-a-linguagem/task/22848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2390316" y="1842614"/>
            <a:ext cx="5113876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adicionar níveis ao nosso jogo, e conforme o nível vai ficando mais difícil, menos tentativas o usuário terá.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300" y="761258"/>
            <a:ext cx="1108308" cy="112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539027"/>
            <a:ext cx="2048157" cy="182673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/>
          <p:nvPr/>
        </p:nvSpPr>
        <p:spPr>
          <a:xfrm>
            <a:off x="295964" y="184261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295964" y="2708537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6" name="Google Shape;3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7" name="Google Shape;3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9" name="Google Shape;30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/>
        </p:nvSpPr>
        <p:spPr>
          <a:xfrm>
            <a:off x="269756" y="155954"/>
            <a:ext cx="785506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Definindo uma pontuação para o usuário</a:t>
            </a:r>
            <a:endParaRPr/>
          </a:p>
        </p:txBody>
      </p:sp>
      <p:sp>
        <p:nvSpPr>
          <p:cNvPr id="311" name="Google Shape;311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2" name="Google Shape;31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https://cursos.alura.com.br/course/python-introducao-a-linguagem/task/22849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5" name="Google Shape;315;p20"/>
          <p:cNvSpPr txBox="1"/>
          <p:nvPr/>
        </p:nvSpPr>
        <p:spPr>
          <a:xfrm>
            <a:off x="2390316" y="1090950"/>
            <a:ext cx="5113876" cy="3170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os níveis definidos, vamos agora calcular uma pontuação. Ela funcionará da seguinte maneira, o usuário começa o jogo com 1000 pontos, e a cada rodada que ele não acerta o número secreto, ele perderá pontos. Quanto mais distante for o chute, mais pontos o usuário irá perder. Por exemplo, se o número secreto for 40, e o usuário chutar 20, ele irá perder 20 pontos, que corresponde à distância entre os valores.</a:t>
            </a:r>
            <a:endParaRPr/>
          </a:p>
        </p:txBody>
      </p:sp>
      <p:sp>
        <p:nvSpPr>
          <p:cNvPr id="316" name="Google Shape;316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314" y="761258"/>
            <a:ext cx="1104279" cy="112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539027"/>
            <a:ext cx="2048157" cy="182673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295964" y="184261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295964" y="306875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6" name="Google Shape;3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7" name="Google Shape;3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9" name="Google Shape;3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3247699" y="2925250"/>
            <a:ext cx="47664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aprender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cria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sistema de dicas para auxiliar os jogadores.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407600" y="1246288"/>
            <a:ext cx="8154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Introduzimos conceitos de níveis e pontuação ao nosso jogo de adivinhação, aumentando sua complexidade e jogabilidade.</a:t>
            </a: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149487" y="2429375"/>
            <a:ext cx="2456475" cy="2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0" name="Google Shape;3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2" name="Google Shape;3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0" name="Google Shape;3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1" name="Google Shape;3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3" name="Google Shape;35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1" name="Google Shape;3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2" name="Google Shape;3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4" name="Google Shape;36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65" name="Google Shape;36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6" name="Google Shape;366;p24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2" name="Google Shape;3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3" name="Google Shape;37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5" name="Google Shape;37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5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 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3039974" y="1162675"/>
            <a:ext cx="4822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dicionar níveis de dificuldade e um sistema de pontuação ao nosso jogo de adivinhação. </a:t>
            </a:r>
            <a:endParaRPr sz="2000"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11">
            <a:alphaModFix/>
          </a:blip>
          <a:srcRect b="11779" l="7220" r="9397" t="11726"/>
          <a:stretch/>
        </p:blipFill>
        <p:spPr>
          <a:xfrm>
            <a:off x="1252975" y="966375"/>
            <a:ext cx="1787000" cy="16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317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"Automate the Boring Stuff with Python" por Al Sweigart.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do Python sobre o módulo random: Python Docs - Random.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165450" y="3165100"/>
            <a:ext cx="67284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5325" y="3317622"/>
            <a:ext cx="938001" cy="9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963" y="1101438"/>
            <a:ext cx="20955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205600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73051" y="1059300"/>
            <a:ext cx="52242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aula anterior, concentramo-nos na implementação de números aleatórios no nosso jogo de adivinhação em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utilizando o módulo </a:t>
            </a:r>
            <a:r>
              <a:rPr i="1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criar uma experiência de jogo dinâmica e imprevisível.</a:t>
            </a:r>
            <a:endParaRPr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9000" y="1173225"/>
            <a:ext cx="3535150" cy="2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fa000762f_0_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g1efa000762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g1efa000762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efa000762f_0_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g1efa000762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fa000762f_0_0"/>
          <p:cNvSpPr txBox="1"/>
          <p:nvPr/>
        </p:nvSpPr>
        <p:spPr>
          <a:xfrm>
            <a:off x="259975" y="306225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efa000762f_0_0"/>
          <p:cNvSpPr txBox="1"/>
          <p:nvPr/>
        </p:nvSpPr>
        <p:spPr>
          <a:xfrm>
            <a:off x="3101200" y="2885565"/>
            <a:ext cx="58401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Pense em como esses elementos adicionam profundidade ao jogo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1efa000762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5536" y="427738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efa000762f_0_0"/>
          <p:cNvSpPr txBox="1"/>
          <p:nvPr/>
        </p:nvSpPr>
        <p:spPr>
          <a:xfrm>
            <a:off x="4556469" y="4589400"/>
            <a:ext cx="4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efa000762f_0_0"/>
          <p:cNvPicPr preferRelativeResize="0"/>
          <p:nvPr/>
        </p:nvPicPr>
        <p:blipFill rotWithShape="1">
          <a:blip r:embed="rId7">
            <a:alphaModFix/>
          </a:blip>
          <a:srcRect b="0" l="13349" r="8853" t="0"/>
          <a:stretch/>
        </p:blipFill>
        <p:spPr>
          <a:xfrm>
            <a:off x="357400" y="1172725"/>
            <a:ext cx="2656450" cy="2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efa000762f_0_0"/>
          <p:cNvSpPr txBox="1"/>
          <p:nvPr/>
        </p:nvSpPr>
        <p:spPr>
          <a:xfrm>
            <a:off x="3138950" y="1172838"/>
            <a:ext cx="5019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 introdução de níveis e pontuação pode impactar a motivação do jogador?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259975" y="1129150"/>
            <a:ext cx="51711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Níveis e pontuação adicionam metas e recompensas, incentivando o jogador a melhorar suas habilidades e a continuar jogando para superar seus recordes anteriores.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3551" y="839300"/>
            <a:ext cx="3446973" cy="32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7" name="Google Shape;1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165549" y="1894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Implementação de Níveis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83300" y="891350"/>
            <a:ext cx="87774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Modificar o intervalo do número aleatório no jogo, como, por exemplo, alterando de 1-50 para 1-100, representa uma maneira eficaz de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ajustar a dificuldade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Essa abordagem desafia o jogador a acertar em um espectro mais amplo de números, proporcionando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 níveis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desafio.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 b="35214" l="0" r="0" t="21960"/>
          <a:stretch/>
        </p:blipFill>
        <p:spPr>
          <a:xfrm>
            <a:off x="1554813" y="2801725"/>
            <a:ext cx="6102425" cy="20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7" name="Google Shape;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59" name="Google Shape;1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197824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Sistema de Pontuação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3676175" y="918825"/>
            <a:ext cx="49638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abordagem incentiva os jogadores a melhorar sua precisão e rapidez, aumentando a rejogabilidade</a:t>
            </a: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256400" y="940125"/>
            <a:ext cx="3000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sistema de </a:t>
            </a: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pontuação</a:t>
            </a: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ser implementado atribuindo mais pontos por acertos rápidos ou menos tentativas. </a:t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650" y="97775"/>
            <a:ext cx="5143500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7">
            <a:alphaModFix/>
          </a:blip>
          <a:srcRect b="28474" l="0" r="0" t="0"/>
          <a:stretch/>
        </p:blipFill>
        <p:spPr>
          <a:xfrm>
            <a:off x="4658050" y="2719375"/>
            <a:ext cx="3263276" cy="23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